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4"/>
  </p:notesMasterIdLst>
  <p:handoutMasterIdLst>
    <p:handoutMasterId r:id="rId15"/>
  </p:handoutMasterIdLst>
  <p:sldIdLst>
    <p:sldId id="378" r:id="rId2"/>
    <p:sldId id="380" r:id="rId3"/>
    <p:sldId id="420" r:id="rId4"/>
    <p:sldId id="444" r:id="rId5"/>
    <p:sldId id="481" r:id="rId6"/>
    <p:sldId id="449" r:id="rId7"/>
    <p:sldId id="477" r:id="rId8"/>
    <p:sldId id="482" r:id="rId9"/>
    <p:sldId id="484" r:id="rId10"/>
    <p:sldId id="485" r:id="rId11"/>
    <p:sldId id="487" r:id="rId12"/>
    <p:sldId id="486" r:id="rId13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444"/>
            <p14:sldId id="481"/>
            <p14:sldId id="449"/>
            <p14:sldId id="477"/>
            <p14:sldId id="482"/>
            <p14:sldId id="484"/>
            <p14:sldId id="485"/>
            <p14:sldId id="487"/>
            <p14:sldId id="4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8" autoAdjust="0"/>
    <p:restoredTop sz="73650" autoAdjust="0"/>
  </p:normalViewPr>
  <p:slideViewPr>
    <p:cSldViewPr snapToGrid="0" snapToObjects="1">
      <p:cViewPr varScale="1">
        <p:scale>
          <a:sx n="63" d="100"/>
          <a:sy n="63" d="100"/>
        </p:scale>
        <p:origin x="1272" y="67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184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09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195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661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75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dirty="0"/>
              <a:t>DC-DC Converter for PV Module</a:t>
            </a:r>
            <a:br>
              <a:rPr lang="en-US" dirty="0"/>
            </a:br>
            <a:r>
              <a:rPr lang="en-US" dirty="0"/>
              <a:t>Integration</a:t>
            </a:r>
            <a:endParaRPr lang="da-DK" dirty="0">
              <a:solidFill>
                <a:srgbClr val="FF0000"/>
              </a:solidFill>
            </a:endParaRPr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>
                <a:solidFill>
                  <a:schemeClr val="accent1"/>
                </a:solidFill>
              </a:rPr>
              <a:t>Group 760</a:t>
            </a:r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89C6D6-F8BE-42F0-B60E-C7BBD2D9CF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8380C1E-AC9D-49C6-A70C-2B5B09529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59273"/>
            <a:ext cx="6435218" cy="1621619"/>
          </a:xfrm>
        </p:spPr>
        <p:txBody>
          <a:bodyPr/>
          <a:lstStyle/>
          <a:p>
            <a:r>
              <a:rPr lang="en-US" dirty="0"/>
              <a:t>Batteries – experimental parameters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94C64E-10E4-41E9-B717-A7E0CE3ECC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640" y="875522"/>
            <a:ext cx="4661986" cy="5389255"/>
          </a:xfrm>
          <a:prstGeom prst="rect">
            <a:avLst/>
          </a:prstGeom>
        </p:spPr>
      </p:pic>
      <p:sp>
        <p:nvSpPr>
          <p:cNvPr id="9" name="Tekstfelt 4">
            <a:extLst>
              <a:ext uri="{FF2B5EF4-FFF2-40B4-BE49-F238E27FC236}">
                <a16:creationId xmlns:a16="http://schemas.microsoft.com/office/drawing/2014/main" id="{768859C4-7EE9-4BEE-B9F0-5120D862DA70}"/>
              </a:ext>
            </a:extLst>
          </p:cNvPr>
          <p:cNvSpPr txBox="1"/>
          <p:nvPr/>
        </p:nvSpPr>
        <p:spPr>
          <a:xfrm>
            <a:off x="619761" y="2001406"/>
            <a:ext cx="51991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Why not enough waiting period?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Useful information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Observations</a:t>
            </a:r>
          </a:p>
          <a:p>
            <a:endParaRPr lang="en-GB" sz="1600" spc="300" dirty="0"/>
          </a:p>
          <a:p>
            <a:pPr rtl="0"/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2949155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DA6AC7-BB02-40DD-9C35-4CFEA22B0F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6392C8B-12C8-4AF0-90DD-CC3E75917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59273"/>
            <a:ext cx="6483986" cy="1621619"/>
          </a:xfrm>
        </p:spPr>
        <p:txBody>
          <a:bodyPr/>
          <a:lstStyle/>
          <a:p>
            <a:r>
              <a:rPr lang="en-US" dirty="0"/>
              <a:t>Batteries – experimental parameters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39240D-E20E-438B-BC84-E68F4602A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385" y="1980892"/>
            <a:ext cx="9133531" cy="16216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67C41D9-C736-4985-840B-33A977286D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77" y="3517167"/>
            <a:ext cx="8351545" cy="180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675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B48813-6212-4B01-A370-7B7CB779A4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7BD5C7-9290-4217-8558-71E790A09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59273"/>
            <a:ext cx="6740018" cy="1621619"/>
          </a:xfrm>
        </p:spPr>
        <p:txBody>
          <a:bodyPr/>
          <a:lstStyle/>
          <a:p>
            <a:r>
              <a:rPr lang="en-US" dirty="0"/>
              <a:t>Batteries – simulation result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8BEA6B-DF72-4C01-9D96-8194A59F7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072" y="546949"/>
            <a:ext cx="5279135" cy="5951778"/>
          </a:xfrm>
          <a:prstGeom prst="rect">
            <a:avLst/>
          </a:prstGeom>
        </p:spPr>
      </p:pic>
      <p:sp>
        <p:nvSpPr>
          <p:cNvPr id="8" name="Tekstfelt 4">
            <a:extLst>
              <a:ext uri="{FF2B5EF4-FFF2-40B4-BE49-F238E27FC236}">
                <a16:creationId xmlns:a16="http://schemas.microsoft.com/office/drawing/2014/main" id="{277F1DDD-E86E-48AB-ACED-3C93ED4E1945}"/>
              </a:ext>
            </a:extLst>
          </p:cNvPr>
          <p:cNvSpPr txBox="1"/>
          <p:nvPr/>
        </p:nvSpPr>
        <p:spPr>
          <a:xfrm>
            <a:off x="619761" y="2001406"/>
            <a:ext cx="51991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Observations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Is it satisfactory?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What can be improved?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rtl="0"/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166653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>
          <a:xfrm>
            <a:off x="814647" y="1629295"/>
            <a:ext cx="4227254" cy="500426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INTRODUCTION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CONVERTER DESIGN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MPPT ALGORITHM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TESTS RESULTS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DISCUSSION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CONCLUSION</a:t>
            </a:r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Introduction</a:t>
            </a:r>
            <a:endParaRPr lang="da-DK" dirty="0">
              <a:solidFill>
                <a:srgbClr val="FF0000"/>
              </a:solidFill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9E3832E-E8F5-4D75-8046-CE80660D26F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49" b="12549"/>
          <a:stretch>
            <a:fillRect/>
          </a:stretch>
        </p:blipFill>
        <p:spPr>
          <a:xfrm>
            <a:off x="16139" y="0"/>
            <a:ext cx="12192000" cy="6858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ED5A48-3F79-41A6-A725-AD8D26AEA54A}"/>
              </a:ext>
            </a:extLst>
          </p:cNvPr>
          <p:cNvSpPr txBox="1"/>
          <p:nvPr/>
        </p:nvSpPr>
        <p:spPr>
          <a:xfrm>
            <a:off x="4486656" y="368750"/>
            <a:ext cx="6217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Group PED 841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AFD50-BD07-427F-A2A5-FE26D98644D1}"/>
              </a:ext>
            </a:extLst>
          </p:cNvPr>
          <p:cNvSpPr txBox="1"/>
          <p:nvPr/>
        </p:nvSpPr>
        <p:spPr>
          <a:xfrm>
            <a:off x="0" y="5708634"/>
            <a:ext cx="275539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Faheem Ahmad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13B95-1DA8-4B39-80EA-B4AABAE0A58B}"/>
              </a:ext>
            </a:extLst>
          </p:cNvPr>
          <p:cNvSpPr txBox="1"/>
          <p:nvPr/>
        </p:nvSpPr>
        <p:spPr>
          <a:xfrm>
            <a:off x="1393835" y="4634900"/>
            <a:ext cx="289852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</a:rPr>
              <a:t>Nicolas Murguizur Bustos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FF69BE-B717-4E50-9770-A9836E64800E}"/>
              </a:ext>
            </a:extLst>
          </p:cNvPr>
          <p:cNvSpPr txBox="1"/>
          <p:nvPr/>
        </p:nvSpPr>
        <p:spPr>
          <a:xfrm>
            <a:off x="3417707" y="3985659"/>
            <a:ext cx="26944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Aitor Teran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362435-B500-4F93-BD04-798BF3835E3A}"/>
              </a:ext>
            </a:extLst>
          </p:cNvPr>
          <p:cNvSpPr txBox="1"/>
          <p:nvPr/>
        </p:nvSpPr>
        <p:spPr>
          <a:xfrm>
            <a:off x="6884357" y="3739437"/>
            <a:ext cx="24627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Mihai Rusu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DBD9A5-C27A-4D80-98EA-AE4666B1ABA5}"/>
              </a:ext>
            </a:extLst>
          </p:cNvPr>
          <p:cNvSpPr txBox="1"/>
          <p:nvPr/>
        </p:nvSpPr>
        <p:spPr>
          <a:xfrm>
            <a:off x="8379079" y="4445164"/>
            <a:ext cx="289852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Nicolai Fransen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394DA4-D1D4-48C5-ACD4-20563ED0A3E9}"/>
              </a:ext>
            </a:extLst>
          </p:cNvPr>
          <p:cNvSpPr txBox="1"/>
          <p:nvPr/>
        </p:nvSpPr>
        <p:spPr>
          <a:xfrm>
            <a:off x="9782704" y="5527452"/>
            <a:ext cx="275539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Estefania Ruiz</a:t>
            </a: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587373" y="1472166"/>
            <a:ext cx="626231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de-DE" sz="2000" b="1" spc="300" dirty="0"/>
              <a:t>Motivation &amp; objectives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Induction machine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Batteries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Interface board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Inverter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Control of the induction machine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Simulation results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Regenerative braking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Firmware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Setup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Test results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Future work</a:t>
            </a:r>
          </a:p>
          <a:p>
            <a:pPr marL="457200" indent="-457200">
              <a:buAutoNum type="arabicPeriod"/>
            </a:pPr>
            <a:r>
              <a:rPr lang="de-DE" sz="2000" b="1" spc="300" dirty="0"/>
              <a:t>Conclusions</a:t>
            </a:r>
          </a:p>
          <a:p>
            <a:pPr marL="457200" indent="-457200">
              <a:buAutoNum type="arabicPeriod"/>
            </a:pPr>
            <a:endParaRPr lang="en-US" sz="2000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18" name="Pladsholder til slidenummer 1">
            <a:extLst>
              <a:ext uri="{FF2B5EF4-FFF2-40B4-BE49-F238E27FC236}">
                <a16:creationId xmlns:a16="http://schemas.microsoft.com/office/drawing/2014/main" id="{9AA54E39-9F0C-452E-AC8C-600705D75DD5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811214" cy="222933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/>
              <a:t>Thassilo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Motivation and objectives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0" name="Pladsholder til slidenummer 1">
            <a:extLst>
              <a:ext uri="{FF2B5EF4-FFF2-40B4-BE49-F238E27FC236}">
                <a16:creationId xmlns:a16="http://schemas.microsoft.com/office/drawing/2014/main" id="{48CF1FBB-FB7A-48CA-A7A8-D9D2B515141F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9E11992D-C297-4BC4-88B0-F4401B08617E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17" name="Pladsholder til slidenummer 1">
            <a:extLst>
              <a:ext uri="{FF2B5EF4-FFF2-40B4-BE49-F238E27FC236}">
                <a16:creationId xmlns:a16="http://schemas.microsoft.com/office/drawing/2014/main" id="{A53F264B-82DC-4274-B5AD-7A16386A14F5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811214" cy="222933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/>
              <a:t>Thassilo</a:t>
            </a:r>
            <a:endParaRPr lang="en-US" dirty="0"/>
          </a:p>
        </p:txBody>
      </p:sp>
      <p:sp>
        <p:nvSpPr>
          <p:cNvPr id="16" name="Tekstfelt 4">
            <a:extLst>
              <a:ext uri="{FF2B5EF4-FFF2-40B4-BE49-F238E27FC236}">
                <a16:creationId xmlns:a16="http://schemas.microsoft.com/office/drawing/2014/main" id="{2685F30C-20C0-43CC-AACE-45294A7D2AE9}"/>
              </a:ext>
            </a:extLst>
          </p:cNvPr>
          <p:cNvSpPr txBox="1"/>
          <p:nvPr/>
        </p:nvSpPr>
        <p:spPr>
          <a:xfrm>
            <a:off x="619760" y="2001406"/>
            <a:ext cx="1074454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Develop a control algorithm for the power train of an electrical go kart</a:t>
            </a:r>
          </a:p>
          <a:p>
            <a:pPr rtl="0"/>
            <a:endParaRPr lang="en-GB" sz="1600" spc="300" dirty="0"/>
          </a:p>
          <a:p>
            <a:pPr rtl="0"/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Design and simulation of a field oriented control (FOC) algorithm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Implement FOC in a digital signal processor (DSP)</a:t>
            </a:r>
          </a:p>
          <a:p>
            <a:pPr rtl="0"/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Design an interface board and a Graphical User interface (GUI)</a:t>
            </a:r>
          </a:p>
          <a:p>
            <a:pPr rtl="0"/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Perform tests on the inverter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Modelling the batteries pack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Test control strategy in an experimental setup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Develop a well organized project management strategy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3830036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11" name="Pladsholder til slidenummer 1">
            <a:extLst>
              <a:ext uri="{FF2B5EF4-FFF2-40B4-BE49-F238E27FC236}">
                <a16:creationId xmlns:a16="http://schemas.microsoft.com/office/drawing/2014/main" id="{3766E1D2-30EF-4BF2-8F6D-529ED916EFC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6" name="Pladsholder til slidenummer 1">
            <a:extLst>
              <a:ext uri="{FF2B5EF4-FFF2-40B4-BE49-F238E27FC236}">
                <a16:creationId xmlns:a16="http://schemas.microsoft.com/office/drawing/2014/main" id="{40CB867D-AAF9-4C94-88E9-9B4A213B0EF0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FDEBE45-9D80-4FE6-8CFB-43114CD780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77" y="1173475"/>
            <a:ext cx="11009105" cy="5542777"/>
          </a:xfrm>
          <a:prstGeom prst="rect">
            <a:avLst/>
          </a:prstGeom>
        </p:spPr>
      </p:pic>
      <p:sp>
        <p:nvSpPr>
          <p:cNvPr id="20" name="Titel 2">
            <a:extLst>
              <a:ext uri="{FF2B5EF4-FFF2-40B4-BE49-F238E27FC236}">
                <a16:creationId xmlns:a16="http://schemas.microsoft.com/office/drawing/2014/main" id="{360F05EE-1B7F-4D92-984E-6A0D8146F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964" y="336820"/>
            <a:ext cx="10776933" cy="836655"/>
          </a:xfrm>
        </p:spPr>
        <p:txBody>
          <a:bodyPr rtlCol="0"/>
          <a:lstStyle/>
          <a:p>
            <a:pPr rtl="0"/>
            <a:r>
              <a:rPr lang="en-GB" dirty="0"/>
              <a:t>Induction machine</a:t>
            </a:r>
            <a:endParaRPr lang="da-DK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322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r>
              <a:rPr lang="en-US" dirty="0"/>
              <a:t>TSA170-210-038 Sauer Danfoss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6" name="Pladsholder til slidenummer 1">
            <a:extLst>
              <a:ext uri="{FF2B5EF4-FFF2-40B4-BE49-F238E27FC236}">
                <a16:creationId xmlns:a16="http://schemas.microsoft.com/office/drawing/2014/main" id="{679DC773-F285-4E24-93C4-BC47B6D76AB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7" name="Pladsholder til slidenummer 1">
            <a:extLst>
              <a:ext uri="{FF2B5EF4-FFF2-40B4-BE49-F238E27FC236}">
                <a16:creationId xmlns:a16="http://schemas.microsoft.com/office/drawing/2014/main" id="{DBE49DD9-2A51-4EFE-A27C-92EA77D72BBD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5F1C7F-3DFA-4F45-AF0A-065A22B5DA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551" y="1582673"/>
            <a:ext cx="8230898" cy="434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7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25EDDD-4678-47B3-B1E1-EF9B0A6A3F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FB668F0-1478-4D02-978F-4A0A2F020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Batteries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72495C-101B-41D6-9C14-C8679C8078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596" y="440888"/>
            <a:ext cx="7226478" cy="641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126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54AA94-8400-4CB6-AAD0-F6B973EAA0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65F456-6EB5-4ADA-8DDF-F3C239957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59273"/>
            <a:ext cx="5642738" cy="1621619"/>
          </a:xfrm>
        </p:spPr>
        <p:txBody>
          <a:bodyPr/>
          <a:lstStyle/>
          <a:p>
            <a:r>
              <a:rPr lang="en-US" dirty="0"/>
              <a:t>Batteries – obtaining parameters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A7656D-3790-4AD3-AE11-9CC9612EB6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893" y="1143787"/>
            <a:ext cx="5199173" cy="5120990"/>
          </a:xfrm>
          <a:prstGeom prst="rect">
            <a:avLst/>
          </a:prstGeom>
        </p:spPr>
      </p:pic>
      <p:sp>
        <p:nvSpPr>
          <p:cNvPr id="11" name="Tekstfelt 4">
            <a:extLst>
              <a:ext uri="{FF2B5EF4-FFF2-40B4-BE49-F238E27FC236}">
                <a16:creationId xmlns:a16="http://schemas.microsoft.com/office/drawing/2014/main" id="{F70A5FB8-2121-4CF9-B9D2-DACE90D83FC9}"/>
              </a:ext>
            </a:extLst>
          </p:cNvPr>
          <p:cNvSpPr txBox="1"/>
          <p:nvPr/>
        </p:nvSpPr>
        <p:spPr>
          <a:xfrm>
            <a:off x="619761" y="2001406"/>
            <a:ext cx="51991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Why short pulse test?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Points of interest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Goal</a:t>
            </a:r>
          </a:p>
          <a:p>
            <a:pPr rtl="0"/>
            <a:endParaRPr lang="en-GB" sz="1600" spc="3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BCE446-8BC8-42CA-B57E-DBD8606DAA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38" y="3591579"/>
            <a:ext cx="5155874" cy="268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125844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109</TotalTime>
  <Words>207</Words>
  <Application>Microsoft Office PowerPoint</Application>
  <PresentationFormat>Widescreen</PresentationFormat>
  <Paragraphs>100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Montserrat Medium</vt:lpstr>
      <vt:lpstr>Wingdings</vt:lpstr>
      <vt:lpstr>AAU PowerPoint</vt:lpstr>
      <vt:lpstr>DC-DC Converter for PV Module Integration</vt:lpstr>
      <vt:lpstr>CONTENT</vt:lpstr>
      <vt:lpstr>Introduction</vt:lpstr>
      <vt:lpstr>Agenda</vt:lpstr>
      <vt:lpstr>Motivation and objectives</vt:lpstr>
      <vt:lpstr>Induction machine</vt:lpstr>
      <vt:lpstr>TSA170-210-038 Sauer Danfoss</vt:lpstr>
      <vt:lpstr>Batteries</vt:lpstr>
      <vt:lpstr>Batteries – obtaining parameters</vt:lpstr>
      <vt:lpstr>Batteries – experimental parameters</vt:lpstr>
      <vt:lpstr>Batteries – experimental parameters</vt:lpstr>
      <vt:lpstr>Batteries – simulation 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Mihai Rusu</cp:lastModifiedBy>
  <cp:revision>534</cp:revision>
  <cp:lastPrinted>2019-01-10T14:45:54Z</cp:lastPrinted>
  <dcterms:created xsi:type="dcterms:W3CDTF">2016-11-10T06:07:03Z</dcterms:created>
  <dcterms:modified xsi:type="dcterms:W3CDTF">2019-06-16T23:48:52Z</dcterms:modified>
</cp:coreProperties>
</file>